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70" r:id="rId4"/>
    <p:sldId id="260" r:id="rId5"/>
    <p:sldId id="261" r:id="rId6"/>
    <p:sldId id="266" r:id="rId7"/>
    <p:sldId id="267" r:id="rId8"/>
    <p:sldId id="264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0D1FC8-7F8E-4BD0-92E4-6028098A75FE}">
          <p14:sldIdLst>
            <p14:sldId id="256"/>
            <p14:sldId id="257"/>
            <p14:sldId id="270"/>
            <p14:sldId id="260"/>
            <p14:sldId id="261"/>
            <p14:sldId id="266"/>
            <p14:sldId id="267"/>
            <p14:sldId id="264"/>
            <p14:sldId id="268"/>
            <p14:sldId id="269"/>
          </p14:sldIdLst>
        </p14:section>
        <p14:section name="Untitled Section" id="{5948A390-C5BE-43B5-ACDF-578D6200328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70" autoAdjust="0"/>
    <p:restoredTop sz="94660"/>
  </p:normalViewPr>
  <p:slideViewPr>
    <p:cSldViewPr>
      <p:cViewPr varScale="1">
        <p:scale>
          <a:sx n="69" d="100"/>
          <a:sy n="69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FC9E6-4CD6-49FC-8E8E-78F32071BAA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884C7-B301-46D9-A087-3BA7C21B8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27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66A0-5E20-4FFC-AC91-9980CC8EACCC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BACAFB-52EC-4CFB-8E62-88E3630524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66A0-5E20-4FFC-AC91-9980CC8EACCC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CAFB-52EC-4CFB-8E62-88E3630524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BACAFB-52EC-4CFB-8E62-88E36305242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66A0-5E20-4FFC-AC91-9980CC8EACCC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66A0-5E20-4FFC-AC91-9980CC8EACCC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BACAFB-52EC-4CFB-8E62-88E3630524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66A0-5E20-4FFC-AC91-9980CC8EACCC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BACAFB-52EC-4CFB-8E62-88E36305242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CB66A0-5E20-4FFC-AC91-9980CC8EACCC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CAFB-52EC-4CFB-8E62-88E3630524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66A0-5E20-4FFC-AC91-9980CC8EACCC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BACAFB-52EC-4CFB-8E62-88E36305242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66A0-5E20-4FFC-AC91-9980CC8EACCC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BACAFB-52EC-4CFB-8E62-88E363052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66A0-5E20-4FFC-AC91-9980CC8EACCC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BACAFB-52EC-4CFB-8E62-88E363052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BACAFB-52EC-4CFB-8E62-88E36305242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66A0-5E20-4FFC-AC91-9980CC8EACCC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BACAFB-52EC-4CFB-8E62-88E36305242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CB66A0-5E20-4FFC-AC91-9980CC8EACCC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CB66A0-5E20-4FFC-AC91-9980CC8EACCC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BACAFB-52EC-4CFB-8E62-88E36305242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October 28, 2014 </a:t>
            </a:r>
          </a:p>
          <a:p>
            <a:r>
              <a:rPr lang="en-US" sz="2400" dirty="0" smtClean="0"/>
              <a:t>Dolores, CO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Dolores River Restoration Partnership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7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5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2014 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905000"/>
            <a:ext cx="7543800" cy="4283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465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014 Funding Sources 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28" y="1676400"/>
            <a:ext cx="7806983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948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625" y="2514600"/>
            <a:ext cx="4194175" cy="301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0" y="2514601"/>
            <a:ext cx="4267200" cy="302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Overview of </a:t>
            </a:r>
            <a:r>
              <a:rPr lang="en-US" sz="3000" dirty="0" smtClean="0"/>
              <a:t>2015/2016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i="1" dirty="0" smtClean="0"/>
              <a:t>*these are projections subject to change*</a:t>
            </a:r>
            <a:endParaRPr lang="en-US" sz="16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55626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WFF – Walton Family Foundation</a:t>
            </a:r>
          </a:p>
          <a:p>
            <a:r>
              <a:rPr lang="en-US" sz="1200" dirty="0" smtClean="0">
                <a:latin typeface="Calibri" panose="020F0502020204030204" pitchFamily="34" charset="0"/>
              </a:rPr>
              <a:t>BLM AA – Bureau of Land Management Assistance Agreement </a:t>
            </a:r>
          </a:p>
          <a:p>
            <a:r>
              <a:rPr lang="en-US" sz="1200" dirty="0" smtClean="0">
                <a:latin typeface="Calibri" panose="020F0502020204030204" pitchFamily="34" charset="0"/>
              </a:rPr>
              <a:t>HFF- Hendricks Family Foundation</a:t>
            </a:r>
          </a:p>
          <a:p>
            <a:r>
              <a:rPr lang="en-US" sz="1200" dirty="0" smtClean="0">
                <a:latin typeface="Calibri" panose="020F0502020204030204" pitchFamily="34" charset="0"/>
              </a:rPr>
              <a:t>NFWF – National Fish and Wildlife Foundation </a:t>
            </a:r>
          </a:p>
          <a:p>
            <a:r>
              <a:rPr lang="en-US" sz="1200" dirty="0" smtClean="0">
                <a:latin typeface="Calibri" panose="020F0502020204030204" pitchFamily="34" charset="0"/>
              </a:rPr>
              <a:t>HLI - Healthy Lands Initiative </a:t>
            </a:r>
          </a:p>
        </p:txBody>
      </p:sp>
    </p:spTree>
    <p:extLst>
      <p:ext uri="{BB962C8B-B14F-4D97-AF65-F5344CB8AC3E}">
        <p14:creationId xmlns:p14="http://schemas.microsoft.com/office/powerpoint/2010/main" val="382593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Projected </a:t>
            </a:r>
            <a:r>
              <a:rPr lang="en-US" dirty="0" smtClean="0"/>
              <a:t>Long-term Partnership Expenses 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3208" y="1600200"/>
            <a:ext cx="7378792" cy="459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37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Funding the Transition Plan </a:t>
            </a:r>
            <a:br>
              <a:rPr lang="en-US" dirty="0" smtClean="0"/>
            </a:br>
            <a:r>
              <a:rPr lang="en-US" dirty="0" smtClean="0"/>
              <a:t>(and beyond)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6400" y="1752600"/>
            <a:ext cx="5792132" cy="4593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598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 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15340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Capacity and monitoring work is the most challenging to fund </a:t>
            </a:r>
          </a:p>
          <a:p>
            <a:r>
              <a:rPr lang="en-US" sz="2400" dirty="0" smtClean="0"/>
              <a:t>Grant funding sources are becoming less reliable </a:t>
            </a:r>
          </a:p>
          <a:p>
            <a:r>
              <a:rPr lang="en-US" sz="2400" dirty="0" smtClean="0"/>
              <a:t>The DRRP does not have a strong existing donor base </a:t>
            </a:r>
          </a:p>
          <a:p>
            <a:r>
              <a:rPr lang="en-US" sz="2400" dirty="0" smtClean="0"/>
              <a:t>The Dolores River is located in a rural, sparsely populated area – will be challenging to find funding at the level needed locally </a:t>
            </a:r>
          </a:p>
          <a:p>
            <a:r>
              <a:rPr lang="en-US" sz="2400" dirty="0" smtClean="0"/>
              <a:t>The DRRP could be competing with other partnerships and organizations for private/individual donations</a:t>
            </a:r>
          </a:p>
          <a:p>
            <a:r>
              <a:rPr lang="en-US" sz="2400" dirty="0" smtClean="0"/>
              <a:t>The DRRP will need added capacity over a multi-year period to be able to implement a successful private/individual donor campaign </a:t>
            </a:r>
          </a:p>
        </p:txBody>
      </p:sp>
    </p:spTree>
    <p:extLst>
      <p:ext uri="{BB962C8B-B14F-4D97-AF65-F5344CB8AC3E}">
        <p14:creationId xmlns:p14="http://schemas.microsoft.com/office/powerpoint/2010/main" val="82944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Colorado Collaboration Award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$50,000 of discretionary funding </a:t>
            </a:r>
          </a:p>
          <a:p>
            <a:r>
              <a:rPr lang="en-US" dirty="0" smtClean="0"/>
              <a:t>Provides a unique opportunity for the DRRP leverage funds and develop a private/individual donor campaign </a:t>
            </a:r>
          </a:p>
          <a:p>
            <a:r>
              <a:rPr lang="en-US" dirty="0" smtClean="0"/>
              <a:t>Goal: leverage </a:t>
            </a:r>
            <a:r>
              <a:rPr lang="en-US" dirty="0"/>
              <a:t>the CCA money as opposed to spend it in the near term </a:t>
            </a:r>
            <a:endParaRPr lang="en-US" dirty="0" smtClean="0"/>
          </a:p>
          <a:p>
            <a:pPr lvl="1"/>
            <a:r>
              <a:rPr lang="en-US" dirty="0" smtClean="0"/>
              <a:t>Funds could serve as “seed” funding for the creation of a “Partnership Fund” </a:t>
            </a:r>
          </a:p>
          <a:p>
            <a:pPr lvl="1"/>
            <a:r>
              <a:rPr lang="en-US" dirty="0" smtClean="0"/>
              <a:t>Funds could be matched and used to hire a Development Director/Communications Plan </a:t>
            </a:r>
          </a:p>
          <a:p>
            <a:r>
              <a:rPr lang="en-US" dirty="0" smtClean="0"/>
              <a:t>Core Team to develop a strategy to maximize these funds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76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Funding Subcommittee will continue researching and applying for grants </a:t>
            </a:r>
          </a:p>
          <a:p>
            <a:r>
              <a:rPr lang="en-US" dirty="0" smtClean="0"/>
              <a:t>BLM working Healthy Lands Initiative and budgeted funds </a:t>
            </a:r>
          </a:p>
          <a:p>
            <a:r>
              <a:rPr lang="en-US" dirty="0"/>
              <a:t>Funding </a:t>
            </a:r>
            <a:r>
              <a:rPr lang="en-US" dirty="0" smtClean="0"/>
              <a:t>Subcommittee working on replenishing Species Conservation Trust fund</a:t>
            </a:r>
          </a:p>
          <a:p>
            <a:r>
              <a:rPr lang="en-US" dirty="0" smtClean="0"/>
              <a:t>Core Team devising private donor strategy (using CCA $?) </a:t>
            </a:r>
          </a:p>
          <a:p>
            <a:r>
              <a:rPr lang="en-US" dirty="0" smtClean="0"/>
              <a:t>Core Team conducting feasibility study on “Partnership Fund” concepts – e.g. endowment, revolving loan fund, other?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02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1124</TotalTime>
  <Words>286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Dolores River Restoration Partnership Meeting </vt:lpstr>
      <vt:lpstr>Overview of 2014 </vt:lpstr>
      <vt:lpstr>2014 Funding Sources </vt:lpstr>
      <vt:lpstr>Overview of 2015/2016  *these are projections subject to change*</vt:lpstr>
      <vt:lpstr>Projected Long-term Partnership Expenses </vt:lpstr>
      <vt:lpstr>Funding the Transition Plan  (and beyond)</vt:lpstr>
      <vt:lpstr>Fundraising Challenges </vt:lpstr>
      <vt:lpstr>Colorado Collaboration Award </vt:lpstr>
      <vt:lpstr>Next Steps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</dc:creator>
  <cp:lastModifiedBy>Daniel</cp:lastModifiedBy>
  <cp:revision>17</cp:revision>
  <dcterms:created xsi:type="dcterms:W3CDTF">2014-10-23T14:42:18Z</dcterms:created>
  <dcterms:modified xsi:type="dcterms:W3CDTF">2014-11-05T18:12:58Z</dcterms:modified>
</cp:coreProperties>
</file>